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819075" y="233000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8/9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570750" y="4374100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5/8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70450" y="1164075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5/6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8482375" y="3580975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4/7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477125" y="207200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7/9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5311600" y="207200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7/8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3895700" y="232988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6/7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3227000" y="207200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5/9</a:t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2210050" y="233000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5/7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7071150" y="4249050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4/9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4852375" y="4343050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4/5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243200" y="3486600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3/8</a:t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8482375" y="2020938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3/7</a:t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1859950" y="4275100"/>
            <a:ext cx="6885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1/10</a:t>
            </a: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2624400" y="4275100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1/9</a:t>
            </a:r>
            <a:endParaRPr/>
          </a:p>
        </p:txBody>
      </p:sp>
      <p:sp>
        <p:nvSpPr>
          <p:cNvPr id="69" name="Google Shape;69;p13"/>
          <p:cNvSpPr txBox="1"/>
          <p:nvPr/>
        </p:nvSpPr>
        <p:spPr>
          <a:xfrm>
            <a:off x="6587950" y="117225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1/2</a:t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7657300" y="4275100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1/8</a:t>
            </a:r>
            <a:endParaRPr/>
          </a:p>
        </p:txBody>
      </p:sp>
      <p:sp>
        <p:nvSpPr>
          <p:cNvPr id="71" name="Google Shape;71;p13"/>
          <p:cNvSpPr txBox="1"/>
          <p:nvPr/>
        </p:nvSpPr>
        <p:spPr>
          <a:xfrm>
            <a:off x="4603638" y="117225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1/7</a:t>
            </a:r>
            <a:endParaRPr/>
          </a:p>
        </p:txBody>
      </p:sp>
      <p:sp>
        <p:nvSpPr>
          <p:cNvPr id="72" name="Google Shape;72;p13"/>
          <p:cNvSpPr txBox="1"/>
          <p:nvPr/>
        </p:nvSpPr>
        <p:spPr>
          <a:xfrm>
            <a:off x="3278150" y="4275100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1/6</a:t>
            </a:r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8443550" y="1035375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1/5</a:t>
            </a:r>
            <a:endParaRPr/>
          </a:p>
        </p:txBody>
      </p:sp>
      <p:sp>
        <p:nvSpPr>
          <p:cNvPr id="74" name="Google Shape;74;p13"/>
          <p:cNvSpPr txBox="1"/>
          <p:nvPr/>
        </p:nvSpPr>
        <p:spPr>
          <a:xfrm>
            <a:off x="6320950" y="4275100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1/4</a:t>
            </a:r>
            <a:endParaRPr/>
          </a:p>
        </p:txBody>
      </p:sp>
      <p:sp>
        <p:nvSpPr>
          <p:cNvPr id="75" name="Google Shape;75;p13"/>
          <p:cNvSpPr txBox="1"/>
          <p:nvPr/>
        </p:nvSpPr>
        <p:spPr>
          <a:xfrm>
            <a:off x="8482375" y="2850613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1/3</a:t>
            </a: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5941050" y="117225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3/5</a:t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985550" y="4274600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3/4</a:t>
            </a:r>
            <a:endParaRPr/>
          </a:p>
        </p:txBody>
      </p:sp>
      <p:sp>
        <p:nvSpPr>
          <p:cNvPr id="78" name="Google Shape;78;p13"/>
          <p:cNvSpPr txBox="1"/>
          <p:nvPr/>
        </p:nvSpPr>
        <p:spPr>
          <a:xfrm>
            <a:off x="4134013" y="4374100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2/9</a:t>
            </a:r>
            <a:endParaRPr/>
          </a:p>
        </p:txBody>
      </p:sp>
      <p:sp>
        <p:nvSpPr>
          <p:cNvPr id="79" name="Google Shape;79;p13"/>
          <p:cNvSpPr txBox="1"/>
          <p:nvPr/>
        </p:nvSpPr>
        <p:spPr>
          <a:xfrm>
            <a:off x="7426225" y="117225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2/7</a:t>
            </a:r>
            <a:endParaRPr/>
          </a:p>
        </p:txBody>
      </p:sp>
      <p:sp>
        <p:nvSpPr>
          <p:cNvPr id="80" name="Google Shape;80;p13"/>
          <p:cNvSpPr txBox="1"/>
          <p:nvPr/>
        </p:nvSpPr>
        <p:spPr>
          <a:xfrm>
            <a:off x="168100" y="2290650"/>
            <a:ext cx="501000" cy="635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2/5</a:t>
            </a:r>
            <a:endParaRPr/>
          </a:p>
        </p:txBody>
      </p:sp>
      <p:sp>
        <p:nvSpPr>
          <p:cNvPr id="81" name="Google Shape;81;p13"/>
          <p:cNvSpPr txBox="1"/>
          <p:nvPr/>
        </p:nvSpPr>
        <p:spPr>
          <a:xfrm>
            <a:off x="1320075" y="225405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11/22</a:t>
            </a:r>
            <a:endParaRPr/>
          </a:p>
        </p:txBody>
      </p:sp>
      <p:sp>
        <p:nvSpPr>
          <p:cNvPr id="82" name="Google Shape;82;p13"/>
          <p:cNvSpPr txBox="1"/>
          <p:nvPr/>
        </p:nvSpPr>
        <p:spPr>
          <a:xfrm>
            <a:off x="4251825" y="210075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2/6</a:t>
            </a:r>
            <a:endParaRPr/>
          </a:p>
        </p:txBody>
      </p:sp>
      <p:sp>
        <p:nvSpPr>
          <p:cNvPr id="83" name="Google Shape;83;p13"/>
          <p:cNvSpPr txBox="1"/>
          <p:nvPr/>
        </p:nvSpPr>
        <p:spPr>
          <a:xfrm>
            <a:off x="4251825" y="122400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3/12</a:t>
            </a:r>
            <a:endParaRPr/>
          </a:p>
        </p:txBody>
      </p:sp>
      <p:sp>
        <p:nvSpPr>
          <p:cNvPr id="84" name="Google Shape;84;p13"/>
          <p:cNvSpPr txBox="1"/>
          <p:nvPr/>
        </p:nvSpPr>
        <p:spPr>
          <a:xfrm>
            <a:off x="2247025" y="1164075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5/25</a:t>
            </a:r>
            <a:endParaRPr/>
          </a:p>
        </p:txBody>
      </p:sp>
      <p:sp>
        <p:nvSpPr>
          <p:cNvPr id="85" name="Google Shape;85;p13"/>
          <p:cNvSpPr txBox="1"/>
          <p:nvPr/>
        </p:nvSpPr>
        <p:spPr>
          <a:xfrm>
            <a:off x="6663800" y="193635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3/18</a:t>
            </a:r>
            <a:endParaRPr/>
          </a:p>
        </p:txBody>
      </p:sp>
      <p:sp>
        <p:nvSpPr>
          <p:cNvPr id="86" name="Google Shape;86;p13"/>
          <p:cNvSpPr txBox="1"/>
          <p:nvPr/>
        </p:nvSpPr>
        <p:spPr>
          <a:xfrm>
            <a:off x="5700525" y="292640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4/28</a:t>
            </a:r>
            <a:endParaRPr/>
          </a:p>
        </p:txBody>
      </p:sp>
      <p:sp>
        <p:nvSpPr>
          <p:cNvPr id="87" name="Google Shape;87;p13"/>
          <p:cNvSpPr txBox="1"/>
          <p:nvPr/>
        </p:nvSpPr>
        <p:spPr>
          <a:xfrm>
            <a:off x="7452975" y="240530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3/24</a:t>
            </a:r>
            <a:endParaRPr/>
          </a:p>
        </p:txBody>
      </p:sp>
      <p:sp>
        <p:nvSpPr>
          <p:cNvPr id="88" name="Google Shape;88;p13"/>
          <p:cNvSpPr txBox="1"/>
          <p:nvPr/>
        </p:nvSpPr>
        <p:spPr>
          <a:xfrm>
            <a:off x="3230850" y="202095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9/81</a:t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3026250" y="1292775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6/9</a:t>
            </a: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4458113" y="348660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4/10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3689175" y="2850625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4/14</a:t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2052988" y="330680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6/27</a:t>
            </a:r>
            <a:endParaRPr/>
          </a:p>
        </p:txBody>
      </p:sp>
      <p:sp>
        <p:nvSpPr>
          <p:cNvPr id="93" name="Google Shape;93;p13"/>
          <p:cNvSpPr txBox="1"/>
          <p:nvPr/>
        </p:nvSpPr>
        <p:spPr>
          <a:xfrm>
            <a:off x="3255563" y="348660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9/12</a:t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1201900" y="1164075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6/10</a:t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5325350" y="348660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9/21</a:t>
            </a:r>
            <a:endParaRPr/>
          </a:p>
        </p:txBody>
      </p:sp>
      <p:sp>
        <p:nvSpPr>
          <p:cNvPr id="96" name="Google Shape;96;p13"/>
          <p:cNvSpPr txBox="1"/>
          <p:nvPr/>
        </p:nvSpPr>
        <p:spPr>
          <a:xfrm>
            <a:off x="6607700" y="2532925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6/16</a:t>
            </a:r>
            <a:endParaRPr/>
          </a:p>
        </p:txBody>
      </p:sp>
      <p:sp>
        <p:nvSpPr>
          <p:cNvPr id="97" name="Google Shape;97;p13"/>
          <p:cNvSpPr txBox="1"/>
          <p:nvPr/>
        </p:nvSpPr>
        <p:spPr>
          <a:xfrm>
            <a:off x="4947313" y="1932575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16/20</a:t>
            </a:r>
            <a:endParaRPr/>
          </a:p>
        </p:txBody>
      </p:sp>
      <p:sp>
        <p:nvSpPr>
          <p:cNvPr id="98" name="Google Shape;98;p13"/>
          <p:cNvSpPr txBox="1"/>
          <p:nvPr/>
        </p:nvSpPr>
        <p:spPr>
          <a:xfrm>
            <a:off x="6977900" y="145220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8/14</a:t>
            </a:r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1105863" y="3168325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8/18</a:t>
            </a:r>
            <a:endParaRPr/>
          </a:p>
        </p:txBody>
      </p:sp>
      <p:sp>
        <p:nvSpPr>
          <p:cNvPr id="100" name="Google Shape;100;p13"/>
          <p:cNvSpPr txBox="1"/>
          <p:nvPr/>
        </p:nvSpPr>
        <p:spPr>
          <a:xfrm>
            <a:off x="4496638" y="264115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20/24</a:t>
            </a:r>
            <a:endParaRPr/>
          </a:p>
        </p:txBody>
      </p:sp>
      <p:sp>
        <p:nvSpPr>
          <p:cNvPr id="101" name="Google Shape;101;p13"/>
          <p:cNvSpPr txBox="1"/>
          <p:nvPr/>
        </p:nvSpPr>
        <p:spPr>
          <a:xfrm>
            <a:off x="6863250" y="3222213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25/35</a:t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>
            <a:off x="6256625" y="956625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50/80</a:t>
            </a:r>
            <a:endParaRPr/>
          </a:p>
        </p:txBody>
      </p:sp>
      <p:sp>
        <p:nvSpPr>
          <p:cNvPr id="103" name="Google Shape;103;p13"/>
          <p:cNvSpPr txBox="1"/>
          <p:nvPr/>
        </p:nvSpPr>
        <p:spPr>
          <a:xfrm>
            <a:off x="5762425" y="210075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20/36</a:t>
            </a:r>
            <a:endParaRPr/>
          </a:p>
        </p:txBody>
      </p:sp>
      <p:sp>
        <p:nvSpPr>
          <p:cNvPr id="104" name="Google Shape;104;p13"/>
          <p:cNvSpPr txBox="1"/>
          <p:nvPr/>
        </p:nvSpPr>
        <p:spPr>
          <a:xfrm>
            <a:off x="2782000" y="295250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12/14</a:t>
            </a:r>
            <a:endParaRPr/>
          </a:p>
        </p:txBody>
      </p:sp>
      <p:sp>
        <p:nvSpPr>
          <p:cNvPr id="105" name="Google Shape;105;p13"/>
          <p:cNvSpPr txBox="1"/>
          <p:nvPr/>
        </p:nvSpPr>
        <p:spPr>
          <a:xfrm>
            <a:off x="1959250" y="176990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49/56</a:t>
            </a:r>
            <a:endParaRPr/>
          </a:p>
        </p:txBody>
      </p:sp>
      <p:sp>
        <p:nvSpPr>
          <p:cNvPr id="106" name="Google Shape;106;p13"/>
          <p:cNvSpPr txBox="1"/>
          <p:nvPr/>
        </p:nvSpPr>
        <p:spPr>
          <a:xfrm>
            <a:off x="5561488" y="1292775"/>
            <a:ext cx="8151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35/45</a:t>
            </a:r>
            <a:endParaRPr/>
          </a:p>
        </p:txBody>
      </p:sp>
      <p:sp>
        <p:nvSpPr>
          <p:cNvPr id="107" name="Google Shape;107;p13"/>
          <p:cNvSpPr txBox="1"/>
          <p:nvPr/>
        </p:nvSpPr>
        <p:spPr>
          <a:xfrm>
            <a:off x="2052900" y="2461050"/>
            <a:ext cx="8151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80/90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