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819075" y="233000"/>
            <a:ext cx="501000" cy="635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8/9</a:t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5570750" y="4374100"/>
            <a:ext cx="501000" cy="635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5/8</a:t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170450" y="1164075"/>
            <a:ext cx="501000" cy="635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5/6</a:t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8482375" y="3580975"/>
            <a:ext cx="501000" cy="635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4/7</a:t>
            </a:r>
            <a:endParaRPr/>
          </a:p>
        </p:txBody>
      </p:sp>
      <p:sp>
        <p:nvSpPr>
          <p:cNvPr id="58" name="Google Shape;58;p13"/>
          <p:cNvSpPr txBox="1"/>
          <p:nvPr/>
        </p:nvSpPr>
        <p:spPr>
          <a:xfrm>
            <a:off x="1477125" y="207200"/>
            <a:ext cx="501000" cy="635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7/9</a:t>
            </a:r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5311600" y="207200"/>
            <a:ext cx="501000" cy="635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7/8</a:t>
            </a:r>
            <a:endParaRPr/>
          </a:p>
        </p:txBody>
      </p:sp>
      <p:sp>
        <p:nvSpPr>
          <p:cNvPr id="60" name="Google Shape;60;p13"/>
          <p:cNvSpPr txBox="1"/>
          <p:nvPr/>
        </p:nvSpPr>
        <p:spPr>
          <a:xfrm>
            <a:off x="3895700" y="232988"/>
            <a:ext cx="501000" cy="635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6/7</a:t>
            </a:r>
            <a:endParaRPr/>
          </a:p>
        </p:txBody>
      </p:sp>
      <p:sp>
        <p:nvSpPr>
          <p:cNvPr id="61" name="Google Shape;61;p13"/>
          <p:cNvSpPr txBox="1"/>
          <p:nvPr/>
        </p:nvSpPr>
        <p:spPr>
          <a:xfrm>
            <a:off x="3227000" y="207200"/>
            <a:ext cx="501000" cy="635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5/9</a:t>
            </a:r>
            <a:endParaRPr/>
          </a:p>
        </p:txBody>
      </p:sp>
      <p:sp>
        <p:nvSpPr>
          <p:cNvPr id="62" name="Google Shape;62;p13"/>
          <p:cNvSpPr txBox="1"/>
          <p:nvPr/>
        </p:nvSpPr>
        <p:spPr>
          <a:xfrm>
            <a:off x="2210050" y="233000"/>
            <a:ext cx="501000" cy="635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5/7</a:t>
            </a:r>
            <a:endParaRPr/>
          </a:p>
        </p:txBody>
      </p:sp>
      <p:sp>
        <p:nvSpPr>
          <p:cNvPr id="63" name="Google Shape;63;p13"/>
          <p:cNvSpPr txBox="1"/>
          <p:nvPr/>
        </p:nvSpPr>
        <p:spPr>
          <a:xfrm>
            <a:off x="7071150" y="4249050"/>
            <a:ext cx="501000" cy="635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4/9</a:t>
            </a:r>
            <a:endParaRPr/>
          </a:p>
        </p:txBody>
      </p:sp>
      <p:sp>
        <p:nvSpPr>
          <p:cNvPr id="64" name="Google Shape;64;p13"/>
          <p:cNvSpPr txBox="1"/>
          <p:nvPr/>
        </p:nvSpPr>
        <p:spPr>
          <a:xfrm>
            <a:off x="4852375" y="4343050"/>
            <a:ext cx="501000" cy="635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4/5</a:t>
            </a:r>
            <a:endParaRPr/>
          </a:p>
        </p:txBody>
      </p:sp>
      <p:sp>
        <p:nvSpPr>
          <p:cNvPr id="65" name="Google Shape;65;p13"/>
          <p:cNvSpPr txBox="1"/>
          <p:nvPr/>
        </p:nvSpPr>
        <p:spPr>
          <a:xfrm>
            <a:off x="243200" y="3486600"/>
            <a:ext cx="501000" cy="635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3/8</a:t>
            </a:r>
            <a:endParaRPr/>
          </a:p>
        </p:txBody>
      </p:sp>
      <p:sp>
        <p:nvSpPr>
          <p:cNvPr id="66" name="Google Shape;66;p13"/>
          <p:cNvSpPr txBox="1"/>
          <p:nvPr/>
        </p:nvSpPr>
        <p:spPr>
          <a:xfrm>
            <a:off x="8482375" y="2020938"/>
            <a:ext cx="501000" cy="635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3/7</a:t>
            </a:r>
            <a:endParaRPr/>
          </a:p>
        </p:txBody>
      </p:sp>
      <p:sp>
        <p:nvSpPr>
          <p:cNvPr id="67" name="Google Shape;67;p13"/>
          <p:cNvSpPr txBox="1"/>
          <p:nvPr/>
        </p:nvSpPr>
        <p:spPr>
          <a:xfrm>
            <a:off x="1859950" y="4275100"/>
            <a:ext cx="688500" cy="635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1/10</a:t>
            </a:r>
            <a:endParaRPr/>
          </a:p>
        </p:txBody>
      </p:sp>
      <p:sp>
        <p:nvSpPr>
          <p:cNvPr id="68" name="Google Shape;68;p13"/>
          <p:cNvSpPr txBox="1"/>
          <p:nvPr/>
        </p:nvSpPr>
        <p:spPr>
          <a:xfrm>
            <a:off x="2624400" y="4275100"/>
            <a:ext cx="501000" cy="635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1/9</a:t>
            </a:r>
            <a:endParaRPr/>
          </a:p>
        </p:txBody>
      </p:sp>
      <p:sp>
        <p:nvSpPr>
          <p:cNvPr id="69" name="Google Shape;69;p13"/>
          <p:cNvSpPr txBox="1"/>
          <p:nvPr/>
        </p:nvSpPr>
        <p:spPr>
          <a:xfrm>
            <a:off x="6587950" y="117225"/>
            <a:ext cx="501000" cy="635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1/2</a:t>
            </a:r>
            <a:endParaRPr/>
          </a:p>
        </p:txBody>
      </p:sp>
      <p:sp>
        <p:nvSpPr>
          <p:cNvPr id="70" name="Google Shape;70;p13"/>
          <p:cNvSpPr txBox="1"/>
          <p:nvPr/>
        </p:nvSpPr>
        <p:spPr>
          <a:xfrm>
            <a:off x="7657300" y="4275100"/>
            <a:ext cx="501000" cy="635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1/8</a:t>
            </a:r>
            <a:endParaRPr/>
          </a:p>
        </p:txBody>
      </p:sp>
      <p:sp>
        <p:nvSpPr>
          <p:cNvPr id="71" name="Google Shape;71;p13"/>
          <p:cNvSpPr txBox="1"/>
          <p:nvPr/>
        </p:nvSpPr>
        <p:spPr>
          <a:xfrm>
            <a:off x="4603638" y="117225"/>
            <a:ext cx="501000" cy="635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1/7</a:t>
            </a:r>
            <a:endParaRPr/>
          </a:p>
        </p:txBody>
      </p:sp>
      <p:sp>
        <p:nvSpPr>
          <p:cNvPr id="72" name="Google Shape;72;p13"/>
          <p:cNvSpPr txBox="1"/>
          <p:nvPr/>
        </p:nvSpPr>
        <p:spPr>
          <a:xfrm>
            <a:off x="3278150" y="4275100"/>
            <a:ext cx="501000" cy="635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1/6</a:t>
            </a:r>
            <a:endParaRPr/>
          </a:p>
        </p:txBody>
      </p:sp>
      <p:sp>
        <p:nvSpPr>
          <p:cNvPr id="73" name="Google Shape;73;p13"/>
          <p:cNvSpPr txBox="1"/>
          <p:nvPr/>
        </p:nvSpPr>
        <p:spPr>
          <a:xfrm>
            <a:off x="8443550" y="1035375"/>
            <a:ext cx="501000" cy="635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1/5</a:t>
            </a:r>
            <a:endParaRPr/>
          </a:p>
        </p:txBody>
      </p:sp>
      <p:sp>
        <p:nvSpPr>
          <p:cNvPr id="74" name="Google Shape;74;p13"/>
          <p:cNvSpPr txBox="1"/>
          <p:nvPr/>
        </p:nvSpPr>
        <p:spPr>
          <a:xfrm>
            <a:off x="6320950" y="4275100"/>
            <a:ext cx="501000" cy="635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1/4</a:t>
            </a:r>
            <a:endParaRPr/>
          </a:p>
        </p:txBody>
      </p:sp>
      <p:sp>
        <p:nvSpPr>
          <p:cNvPr id="75" name="Google Shape;75;p13"/>
          <p:cNvSpPr txBox="1"/>
          <p:nvPr/>
        </p:nvSpPr>
        <p:spPr>
          <a:xfrm>
            <a:off x="8482375" y="2850613"/>
            <a:ext cx="501000" cy="635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1/3</a:t>
            </a:r>
            <a:endParaRPr/>
          </a:p>
        </p:txBody>
      </p:sp>
      <p:sp>
        <p:nvSpPr>
          <p:cNvPr id="76" name="Google Shape;76;p13"/>
          <p:cNvSpPr txBox="1"/>
          <p:nvPr/>
        </p:nvSpPr>
        <p:spPr>
          <a:xfrm>
            <a:off x="5941050" y="117225"/>
            <a:ext cx="501000" cy="635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3/5</a:t>
            </a:r>
            <a:endParaRPr/>
          </a:p>
        </p:txBody>
      </p:sp>
      <p:sp>
        <p:nvSpPr>
          <p:cNvPr id="77" name="Google Shape;77;p13"/>
          <p:cNvSpPr txBox="1"/>
          <p:nvPr/>
        </p:nvSpPr>
        <p:spPr>
          <a:xfrm>
            <a:off x="985550" y="4274600"/>
            <a:ext cx="501000" cy="635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3/4</a:t>
            </a:r>
            <a:endParaRPr/>
          </a:p>
        </p:txBody>
      </p:sp>
      <p:sp>
        <p:nvSpPr>
          <p:cNvPr id="78" name="Google Shape;78;p13"/>
          <p:cNvSpPr txBox="1"/>
          <p:nvPr/>
        </p:nvSpPr>
        <p:spPr>
          <a:xfrm>
            <a:off x="4134013" y="4374100"/>
            <a:ext cx="501000" cy="635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2/9</a:t>
            </a:r>
            <a:endParaRPr/>
          </a:p>
        </p:txBody>
      </p:sp>
      <p:sp>
        <p:nvSpPr>
          <p:cNvPr id="79" name="Google Shape;79;p13"/>
          <p:cNvSpPr txBox="1"/>
          <p:nvPr/>
        </p:nvSpPr>
        <p:spPr>
          <a:xfrm>
            <a:off x="7426225" y="117225"/>
            <a:ext cx="501000" cy="635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2/7</a:t>
            </a:r>
            <a:endParaRPr/>
          </a:p>
        </p:txBody>
      </p:sp>
      <p:sp>
        <p:nvSpPr>
          <p:cNvPr id="80" name="Google Shape;80;p13"/>
          <p:cNvSpPr txBox="1"/>
          <p:nvPr/>
        </p:nvSpPr>
        <p:spPr>
          <a:xfrm>
            <a:off x="168100" y="2290650"/>
            <a:ext cx="501000" cy="635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2/5</a:t>
            </a:r>
            <a:endParaRPr/>
          </a:p>
        </p:txBody>
      </p:sp>
      <p:sp>
        <p:nvSpPr>
          <p:cNvPr id="81" name="Google Shape;81;p13"/>
          <p:cNvSpPr txBox="1"/>
          <p:nvPr/>
        </p:nvSpPr>
        <p:spPr>
          <a:xfrm>
            <a:off x="1320075" y="2254050"/>
            <a:ext cx="8151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11/22</a:t>
            </a:r>
            <a:endParaRPr/>
          </a:p>
        </p:txBody>
      </p:sp>
      <p:sp>
        <p:nvSpPr>
          <p:cNvPr id="82" name="Google Shape;82;p13"/>
          <p:cNvSpPr txBox="1"/>
          <p:nvPr/>
        </p:nvSpPr>
        <p:spPr>
          <a:xfrm>
            <a:off x="4251825" y="2100750"/>
            <a:ext cx="8151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2/6</a:t>
            </a:r>
            <a:endParaRPr/>
          </a:p>
        </p:txBody>
      </p:sp>
      <p:sp>
        <p:nvSpPr>
          <p:cNvPr id="83" name="Google Shape;83;p13"/>
          <p:cNvSpPr txBox="1"/>
          <p:nvPr/>
        </p:nvSpPr>
        <p:spPr>
          <a:xfrm>
            <a:off x="4251825" y="1224000"/>
            <a:ext cx="8151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3/12</a:t>
            </a:r>
            <a:endParaRPr/>
          </a:p>
        </p:txBody>
      </p:sp>
      <p:sp>
        <p:nvSpPr>
          <p:cNvPr id="84" name="Google Shape;84;p13"/>
          <p:cNvSpPr txBox="1"/>
          <p:nvPr/>
        </p:nvSpPr>
        <p:spPr>
          <a:xfrm>
            <a:off x="2247025" y="1164075"/>
            <a:ext cx="8151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5/25</a:t>
            </a:r>
            <a:endParaRPr/>
          </a:p>
        </p:txBody>
      </p:sp>
      <p:sp>
        <p:nvSpPr>
          <p:cNvPr id="85" name="Google Shape;85;p13"/>
          <p:cNvSpPr txBox="1"/>
          <p:nvPr/>
        </p:nvSpPr>
        <p:spPr>
          <a:xfrm>
            <a:off x="6663800" y="1936350"/>
            <a:ext cx="8151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3/18</a:t>
            </a:r>
            <a:endParaRPr/>
          </a:p>
        </p:txBody>
      </p:sp>
      <p:sp>
        <p:nvSpPr>
          <p:cNvPr id="86" name="Google Shape;86;p13"/>
          <p:cNvSpPr txBox="1"/>
          <p:nvPr/>
        </p:nvSpPr>
        <p:spPr>
          <a:xfrm>
            <a:off x="5700525" y="2926400"/>
            <a:ext cx="8151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4/28</a:t>
            </a:r>
            <a:endParaRPr/>
          </a:p>
        </p:txBody>
      </p:sp>
      <p:sp>
        <p:nvSpPr>
          <p:cNvPr id="87" name="Google Shape;87;p13"/>
          <p:cNvSpPr txBox="1"/>
          <p:nvPr/>
        </p:nvSpPr>
        <p:spPr>
          <a:xfrm>
            <a:off x="7452975" y="2405300"/>
            <a:ext cx="8151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3/24</a:t>
            </a:r>
            <a:endParaRPr/>
          </a:p>
        </p:txBody>
      </p:sp>
      <p:sp>
        <p:nvSpPr>
          <p:cNvPr id="88" name="Google Shape;88;p13"/>
          <p:cNvSpPr txBox="1"/>
          <p:nvPr/>
        </p:nvSpPr>
        <p:spPr>
          <a:xfrm>
            <a:off x="3230850" y="2020950"/>
            <a:ext cx="8151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9/81</a:t>
            </a:r>
            <a:endParaRPr/>
          </a:p>
        </p:txBody>
      </p:sp>
      <p:sp>
        <p:nvSpPr>
          <p:cNvPr id="89" name="Google Shape;89;p13"/>
          <p:cNvSpPr txBox="1"/>
          <p:nvPr/>
        </p:nvSpPr>
        <p:spPr>
          <a:xfrm>
            <a:off x="3026250" y="1292775"/>
            <a:ext cx="8151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6/9</a:t>
            </a:r>
            <a:endParaRPr/>
          </a:p>
        </p:txBody>
      </p:sp>
      <p:sp>
        <p:nvSpPr>
          <p:cNvPr id="90" name="Google Shape;90;p13"/>
          <p:cNvSpPr txBox="1"/>
          <p:nvPr/>
        </p:nvSpPr>
        <p:spPr>
          <a:xfrm>
            <a:off x="4458113" y="3486600"/>
            <a:ext cx="8151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4/10</a:t>
            </a:r>
            <a:endParaRPr/>
          </a:p>
        </p:txBody>
      </p:sp>
      <p:sp>
        <p:nvSpPr>
          <p:cNvPr id="91" name="Google Shape;91;p13"/>
          <p:cNvSpPr txBox="1"/>
          <p:nvPr/>
        </p:nvSpPr>
        <p:spPr>
          <a:xfrm>
            <a:off x="3689175" y="2850625"/>
            <a:ext cx="8151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4/14</a:t>
            </a:r>
            <a:endParaRPr/>
          </a:p>
        </p:txBody>
      </p:sp>
      <p:sp>
        <p:nvSpPr>
          <p:cNvPr id="92" name="Google Shape;92;p13"/>
          <p:cNvSpPr txBox="1"/>
          <p:nvPr/>
        </p:nvSpPr>
        <p:spPr>
          <a:xfrm>
            <a:off x="2052988" y="3306800"/>
            <a:ext cx="8151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6/27</a:t>
            </a:r>
            <a:endParaRPr/>
          </a:p>
        </p:txBody>
      </p:sp>
      <p:sp>
        <p:nvSpPr>
          <p:cNvPr id="93" name="Google Shape;93;p13"/>
          <p:cNvSpPr txBox="1"/>
          <p:nvPr/>
        </p:nvSpPr>
        <p:spPr>
          <a:xfrm>
            <a:off x="3255563" y="3486600"/>
            <a:ext cx="8151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9/12</a:t>
            </a:r>
            <a:endParaRPr/>
          </a:p>
        </p:txBody>
      </p:sp>
      <p:sp>
        <p:nvSpPr>
          <p:cNvPr id="94" name="Google Shape;94;p13"/>
          <p:cNvSpPr txBox="1"/>
          <p:nvPr/>
        </p:nvSpPr>
        <p:spPr>
          <a:xfrm>
            <a:off x="1201900" y="1164075"/>
            <a:ext cx="8151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6/10</a:t>
            </a:r>
            <a:endParaRPr/>
          </a:p>
        </p:txBody>
      </p:sp>
      <p:sp>
        <p:nvSpPr>
          <p:cNvPr id="95" name="Google Shape;95;p13"/>
          <p:cNvSpPr txBox="1"/>
          <p:nvPr/>
        </p:nvSpPr>
        <p:spPr>
          <a:xfrm>
            <a:off x="5325350" y="3486600"/>
            <a:ext cx="8151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9/21</a:t>
            </a:r>
            <a:endParaRPr/>
          </a:p>
        </p:txBody>
      </p:sp>
      <p:sp>
        <p:nvSpPr>
          <p:cNvPr id="96" name="Google Shape;96;p13"/>
          <p:cNvSpPr txBox="1"/>
          <p:nvPr/>
        </p:nvSpPr>
        <p:spPr>
          <a:xfrm>
            <a:off x="6607700" y="2532925"/>
            <a:ext cx="8151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6/16</a:t>
            </a:r>
            <a:endParaRPr/>
          </a:p>
        </p:txBody>
      </p:sp>
      <p:sp>
        <p:nvSpPr>
          <p:cNvPr id="97" name="Google Shape;97;p13"/>
          <p:cNvSpPr txBox="1"/>
          <p:nvPr/>
        </p:nvSpPr>
        <p:spPr>
          <a:xfrm>
            <a:off x="4947313" y="1932575"/>
            <a:ext cx="8151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16/20</a:t>
            </a:r>
            <a:endParaRPr/>
          </a:p>
        </p:txBody>
      </p:sp>
      <p:sp>
        <p:nvSpPr>
          <p:cNvPr id="98" name="Google Shape;98;p13"/>
          <p:cNvSpPr txBox="1"/>
          <p:nvPr/>
        </p:nvSpPr>
        <p:spPr>
          <a:xfrm>
            <a:off x="6977900" y="1452200"/>
            <a:ext cx="8151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8/14</a:t>
            </a:r>
            <a:endParaRPr/>
          </a:p>
        </p:txBody>
      </p:sp>
      <p:sp>
        <p:nvSpPr>
          <p:cNvPr id="99" name="Google Shape;99;p13"/>
          <p:cNvSpPr txBox="1"/>
          <p:nvPr/>
        </p:nvSpPr>
        <p:spPr>
          <a:xfrm>
            <a:off x="1105863" y="3168325"/>
            <a:ext cx="8151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8/18</a:t>
            </a:r>
            <a:endParaRPr/>
          </a:p>
        </p:txBody>
      </p:sp>
      <p:sp>
        <p:nvSpPr>
          <p:cNvPr id="100" name="Google Shape;100;p13"/>
          <p:cNvSpPr txBox="1"/>
          <p:nvPr/>
        </p:nvSpPr>
        <p:spPr>
          <a:xfrm>
            <a:off x="4496638" y="2641150"/>
            <a:ext cx="8151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20/24</a:t>
            </a:r>
            <a:endParaRPr/>
          </a:p>
        </p:txBody>
      </p:sp>
      <p:sp>
        <p:nvSpPr>
          <p:cNvPr id="101" name="Google Shape;101;p13"/>
          <p:cNvSpPr txBox="1"/>
          <p:nvPr/>
        </p:nvSpPr>
        <p:spPr>
          <a:xfrm>
            <a:off x="6863250" y="3222213"/>
            <a:ext cx="8151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25/35</a:t>
            </a:r>
            <a:endParaRPr/>
          </a:p>
        </p:txBody>
      </p:sp>
      <p:sp>
        <p:nvSpPr>
          <p:cNvPr id="102" name="Google Shape;102;p13"/>
          <p:cNvSpPr txBox="1"/>
          <p:nvPr/>
        </p:nvSpPr>
        <p:spPr>
          <a:xfrm>
            <a:off x="6256625" y="956625"/>
            <a:ext cx="8151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50/80</a:t>
            </a:r>
            <a:endParaRPr/>
          </a:p>
        </p:txBody>
      </p:sp>
      <p:sp>
        <p:nvSpPr>
          <p:cNvPr id="103" name="Google Shape;103;p13"/>
          <p:cNvSpPr txBox="1"/>
          <p:nvPr/>
        </p:nvSpPr>
        <p:spPr>
          <a:xfrm>
            <a:off x="5762425" y="2100750"/>
            <a:ext cx="8151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20/36</a:t>
            </a:r>
            <a:endParaRPr/>
          </a:p>
        </p:txBody>
      </p:sp>
      <p:sp>
        <p:nvSpPr>
          <p:cNvPr id="104" name="Google Shape;104;p13"/>
          <p:cNvSpPr txBox="1"/>
          <p:nvPr/>
        </p:nvSpPr>
        <p:spPr>
          <a:xfrm>
            <a:off x="2782000" y="2952500"/>
            <a:ext cx="8151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12/14</a:t>
            </a:r>
            <a:endParaRPr/>
          </a:p>
        </p:txBody>
      </p:sp>
      <p:sp>
        <p:nvSpPr>
          <p:cNvPr id="105" name="Google Shape;105;p13"/>
          <p:cNvSpPr txBox="1"/>
          <p:nvPr/>
        </p:nvSpPr>
        <p:spPr>
          <a:xfrm>
            <a:off x="1959250" y="1769900"/>
            <a:ext cx="8151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49/56</a:t>
            </a:r>
            <a:endParaRPr/>
          </a:p>
        </p:txBody>
      </p:sp>
      <p:sp>
        <p:nvSpPr>
          <p:cNvPr id="106" name="Google Shape;106;p13"/>
          <p:cNvSpPr txBox="1"/>
          <p:nvPr/>
        </p:nvSpPr>
        <p:spPr>
          <a:xfrm>
            <a:off x="5561488" y="1292775"/>
            <a:ext cx="815100" cy="37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35/45</a:t>
            </a:r>
            <a:endParaRPr/>
          </a:p>
        </p:txBody>
      </p:sp>
      <p:sp>
        <p:nvSpPr>
          <p:cNvPr id="107" name="Google Shape;107;p13"/>
          <p:cNvSpPr txBox="1"/>
          <p:nvPr/>
        </p:nvSpPr>
        <p:spPr>
          <a:xfrm>
            <a:off x="2052900" y="2461050"/>
            <a:ext cx="8151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80/90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